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34"/>
  </p:normalViewPr>
  <p:slideViewPr>
    <p:cSldViewPr snapToGrid="0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F1573-0810-8E42-21A2-F5201067B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B0344-EAF0-422B-95CE-E8F36135E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0500E-FA15-51A2-DD52-41C95B06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31406-AAB0-7D7C-5416-4EA33E16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C0743-62E9-FE1A-ED22-83F2E43C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8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BC974-731B-1F1B-3207-9A229D209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77CE9-BFC8-6914-F5F8-E131FB7BC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787AA-39DF-3E00-2AF1-2967B7568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DF17C-549C-0677-A8E6-578C835D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328A-02E7-CEBE-5520-C02E6240E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4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944854-788F-BBFB-97FF-E4B199A89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0D938-AC03-0428-BB52-F542ED17B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189E0-830B-0A9A-35CF-F8E2F6268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995BE-4B4F-F5A0-0685-1B3BE447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52781-597F-9BBE-94A6-87FAEED03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1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C3D8-5238-7909-BC39-52D57F2E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6D31A-DA19-C209-7D3E-FCC508566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A5981-095F-0C27-0ED2-3BADB2A9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8FEF7-63FD-5A17-C5F7-04FB8CA82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9DA21-D8F0-CA7A-F15C-DE162CD8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D4937-995C-6BBD-7EF2-B9E95E57C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4D240-092A-81A5-DE61-37E3855C4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3A706-878B-EB29-B0F0-F7D7801B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BD9C2-65BE-3239-3F70-3602D3A5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4A7CC-7447-65FA-30F1-FC7B8DEF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05B4F-9238-2F28-DB0C-310BBFBC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D49BC-DE9D-4FE6-FA73-889B385F6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0E565-31E6-8F11-130C-63B168548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F6C3D-63FA-954C-DF0B-52C01971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281C3-2FA5-84E2-5692-191AADBF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6F0C9-7D73-5C58-EA14-9E0A7CBA2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1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2D164-7F08-11F0-1544-DA884AD0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ED37B-97C1-792A-17E0-FF70A87B7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72714-A710-BFC9-30A3-27A51F4B9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06FD01-4CEE-B88E-442E-68D1F14F0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8DE80E-7D4F-6F3A-B3C0-ED07A71C5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B7E84-2ECE-BF7E-8B5A-C178426D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09DB0-22A4-16D1-890B-3C74A43F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1620C-AD34-6F0D-06DF-541EC7EE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9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34A76-5E2D-12F3-B837-E28CD5E04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8444A-9C65-008A-56C3-0401E9E8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4F0D9-13D7-62B8-1773-19F1AB74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7C0F7-FE51-7216-5BCB-88870ACE6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4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0366F4-0C61-8022-CD2E-46AF0A55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E482C-79C1-7232-D513-B79C6AF9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94BB22-2548-6B85-9671-EE48E0094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3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9460B-ACAB-D2B4-692D-2BF6760F7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E73D-9423-F000-2EB0-B56642CBF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249814-4110-5991-AB50-9EE3DE16D3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E7743-4A16-D7C7-CCA5-F894BAE9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B03B4-71F8-9892-38D7-99FC8A0AF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F0840-82BC-4D0B-24DC-B290788A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7D3E2-5C87-4070-0038-634A16F14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703409-D578-A31E-C7B0-160C0C715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0C4EF5-A972-7657-1511-09734AF38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3A384-A5EE-BB32-118E-566134A12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1072E-B88A-869C-844D-47FC8A99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F9733-2A94-8DE2-EB26-124AEA58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1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4DBA8-91FF-8FFC-5EE6-AC992A70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383BA-19C6-F11F-3700-5D870CCF0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D725E-585B-A725-20F0-671D49086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841F-FFB6-074D-A204-AACB3DD126D7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F571D-5A8C-1FDE-BFB7-850BBF89A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B83C0-5D5E-FCF1-DF2F-369C17AA0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03D31-19CC-1345-976F-0AF369371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0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>
            <a:extLst>
              <a:ext uri="{FF2B5EF4-FFF2-40B4-BE49-F238E27FC236}">
                <a16:creationId xmlns:a16="http://schemas.microsoft.com/office/drawing/2014/main" id="{53B4B98A-7C16-F557-C887-14FE0B090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412" y="258440"/>
            <a:ext cx="10515600" cy="6890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pple Braille" pitchFamily="2" charset="0"/>
              </a:rPr>
              <a:t>Rama </a:t>
            </a:r>
            <a:r>
              <a:rPr lang="en-US" dirty="0" err="1">
                <a:solidFill>
                  <a:srgbClr val="7030A0"/>
                </a:solidFill>
                <a:latin typeface="Apple Braille" pitchFamily="2" charset="0"/>
              </a:rPr>
              <a:t>Pulicharla</a:t>
            </a:r>
            <a:r>
              <a:rPr lang="en-US" dirty="0">
                <a:solidFill>
                  <a:srgbClr val="7030A0"/>
                </a:solidFill>
                <a:latin typeface="Apple Braille" pitchFamily="2" charset="0"/>
              </a:rPr>
              <a:t> -Bio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F64C55-5927-E688-3633-13D708BA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FABAB-7822-A341-BF1C-ACA06BE615F0}" type="slidenum">
              <a:rPr lang="en-US" smtClean="0">
                <a:latin typeface="Athelas" panose="02000503000000020003" pitchFamily="2" charset="77"/>
              </a:rPr>
              <a:t>1</a:t>
            </a:fld>
            <a:endParaRPr lang="en-US" dirty="0">
              <a:latin typeface="Athelas" panose="02000503000000020003" pitchFamily="2" charset="77"/>
            </a:endParaRPr>
          </a:p>
        </p:txBody>
      </p:sp>
      <p:pic>
        <p:nvPicPr>
          <p:cNvPr id="19" name="Graphic 18" descr="Scribble with solid fill">
            <a:extLst>
              <a:ext uri="{FF2B5EF4-FFF2-40B4-BE49-F238E27FC236}">
                <a16:creationId xmlns:a16="http://schemas.microsoft.com/office/drawing/2014/main" id="{0ECBC10D-3545-AC9D-A542-DB4A8AD37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597" y="1894278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60DB663-14D2-CA2C-8A92-49068FDD98B1}"/>
              </a:ext>
            </a:extLst>
          </p:cNvPr>
          <p:cNvSpPr txBox="1"/>
          <p:nvPr/>
        </p:nvSpPr>
        <p:spPr>
          <a:xfrm>
            <a:off x="1763981" y="1474315"/>
            <a:ext cx="29867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thelas" panose="02000503000000020003" pitchFamily="2" charset="77"/>
              </a:rPr>
              <a:t>Bachelor’s and Master’s In Pharmacy, India, 2013</a:t>
            </a:r>
          </a:p>
          <a:p>
            <a:pPr algn="just"/>
            <a:endParaRPr lang="en-US" dirty="0">
              <a:latin typeface="Athelas" panose="02000503000000020003" pitchFamily="2" charset="77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en-US" dirty="0">
                <a:latin typeface="Athelas" panose="02000503000000020003" pitchFamily="2" charset="77"/>
              </a:rPr>
              <a:t>Ph.D. in Water Science, INRS, University of Quebec, Canada, 2017</a:t>
            </a:r>
          </a:p>
        </p:txBody>
      </p:sp>
      <p:pic>
        <p:nvPicPr>
          <p:cNvPr id="22" name="Graphic 21" descr="Desk with solid fill">
            <a:extLst>
              <a:ext uri="{FF2B5EF4-FFF2-40B4-BE49-F238E27FC236}">
                <a16:creationId xmlns:a16="http://schemas.microsoft.com/office/drawing/2014/main" id="{8B0CB389-EF3D-2968-121D-F051CD441E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13760" y="1111356"/>
            <a:ext cx="1931643" cy="193164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C6F45BB5-3BA1-E467-CC61-5A3A657F2DA2}"/>
              </a:ext>
            </a:extLst>
          </p:cNvPr>
          <p:cNvSpPr txBox="1"/>
          <p:nvPr/>
        </p:nvSpPr>
        <p:spPr>
          <a:xfrm>
            <a:off x="6648192" y="1192900"/>
            <a:ext cx="31025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dirty="0">
                <a:latin typeface="Athelas" panose="02000503000000020003" pitchFamily="2" charset="77"/>
              </a:rPr>
              <a:t>Postdoctoral Researcher, University of Laval, Quebec Canada, 2020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Athelas" panose="02000503000000020003" pitchFamily="2" charset="77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>
                <a:latin typeface="Athelas" panose="02000503000000020003" pitchFamily="2" charset="77"/>
              </a:rPr>
              <a:t>Postdoctoral Visitor, York University, Canada, 2022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Athelas" panose="02000503000000020003" pitchFamily="2" charset="77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dirty="0">
                <a:latin typeface="Athelas" panose="02000503000000020003" pitchFamily="2" charset="77"/>
              </a:rPr>
              <a:t>Research scientist York University, Canada, Present</a:t>
            </a:r>
          </a:p>
        </p:txBody>
      </p:sp>
      <p:pic>
        <p:nvPicPr>
          <p:cNvPr id="25" name="Graphic 24" descr="Research with solid fill">
            <a:extLst>
              <a:ext uri="{FF2B5EF4-FFF2-40B4-BE49-F238E27FC236}">
                <a16:creationId xmlns:a16="http://schemas.microsoft.com/office/drawing/2014/main" id="{4F870D12-FEBB-F47D-8FFC-2796DD5636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4562" y="4339023"/>
            <a:ext cx="1197942" cy="119794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BAA4ACB-09DA-1C98-7DB6-942EE3AEA17E}"/>
              </a:ext>
            </a:extLst>
          </p:cNvPr>
          <p:cNvSpPr txBox="1"/>
          <p:nvPr/>
        </p:nvSpPr>
        <p:spPr>
          <a:xfrm>
            <a:off x="1731671" y="4029749"/>
            <a:ext cx="31025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thelas" panose="02000503000000020003" pitchFamily="2" charset="77"/>
              </a:rPr>
              <a:t>Emerging contaminants in water, wastewater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thelas" panose="02000503000000020003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thelas" panose="02000503000000020003" pitchFamily="2" charset="77"/>
              </a:rPr>
              <a:t>Analytical methods and removal treatment technologies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thelas" panose="02000503000000020003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thelas" panose="02000503000000020003" pitchFamily="2" charset="77"/>
              </a:rPr>
              <a:t>Transport and interactions </a:t>
            </a:r>
          </a:p>
        </p:txBody>
      </p:sp>
      <p:pic>
        <p:nvPicPr>
          <p:cNvPr id="28" name="Graphic 27" descr="Classroom outline">
            <a:extLst>
              <a:ext uri="{FF2B5EF4-FFF2-40B4-BE49-F238E27FC236}">
                <a16:creationId xmlns:a16="http://schemas.microsoft.com/office/drawing/2014/main" id="{29FA632C-621F-F3B8-A17F-96F4286974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39336" y="4260864"/>
            <a:ext cx="1606067" cy="160606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BEA3AE0-EB3D-8C54-0BB9-827452930733}"/>
              </a:ext>
            </a:extLst>
          </p:cNvPr>
          <p:cNvSpPr txBox="1"/>
          <p:nvPr/>
        </p:nvSpPr>
        <p:spPr>
          <a:xfrm>
            <a:off x="6648192" y="4029749"/>
            <a:ext cx="3735318" cy="2125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thelas" panose="02000503000000020003" pitchFamily="2" charset="77"/>
              </a:rPr>
              <a:t>Teaching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thelas" panose="02000503000000020003" pitchFamily="2" charset="77"/>
              </a:rPr>
              <a:t>Grant writing and evaluation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thelas" panose="02000503000000020003" pitchFamily="2" charset="77"/>
              </a:rPr>
              <a:t>Associate and guest editor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Athelas" panose="02000503000000020003" pitchFamily="2" charset="77"/>
              </a:rPr>
              <a:t>Design experiments and guide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thelas" panose="02000503000000020003" pitchFamily="2" charset="77"/>
              </a:rPr>
              <a:t>      Undergrad and Graduate students</a:t>
            </a:r>
          </a:p>
        </p:txBody>
      </p:sp>
      <p:pic>
        <p:nvPicPr>
          <p:cNvPr id="5" name="Graphic 4" descr="Wave Gesture with solid fill">
            <a:extLst>
              <a:ext uri="{FF2B5EF4-FFF2-40B4-BE49-F238E27FC236}">
                <a16:creationId xmlns:a16="http://schemas.microsoft.com/office/drawing/2014/main" id="{2A8C0309-2805-5FD7-31B1-A7F667B27C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64772" y="3085563"/>
            <a:ext cx="1158074" cy="104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6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92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Apple Braille</vt:lpstr>
      <vt:lpstr>Arial</vt:lpstr>
      <vt:lpstr>Athelas</vt:lpstr>
      <vt:lpstr>Calibri</vt:lpstr>
      <vt:lpstr>Calibri Light</vt:lpstr>
      <vt:lpstr>Wingdings</vt:lpstr>
      <vt:lpstr>Office Theme</vt:lpstr>
      <vt:lpstr>Rama Pulicharla -Bio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Rama Pulicharla -Bio </dc:title>
  <dc:creator>Rama Pulicharla</dc:creator>
  <cp:lastModifiedBy>Rama Pulicharla</cp:lastModifiedBy>
  <cp:revision>1</cp:revision>
  <dcterms:created xsi:type="dcterms:W3CDTF">2022-12-07T17:01:23Z</dcterms:created>
  <dcterms:modified xsi:type="dcterms:W3CDTF">2022-12-07T17:09:27Z</dcterms:modified>
</cp:coreProperties>
</file>